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93" r:id="rId3"/>
    <p:sldId id="257" r:id="rId4"/>
    <p:sldId id="259" r:id="rId5"/>
    <p:sldId id="260" r:id="rId6"/>
    <p:sldId id="261" r:id="rId7"/>
    <p:sldId id="262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28" autoAdjust="0"/>
  </p:normalViewPr>
  <p:slideViewPr>
    <p:cSldViewPr snapToGrid="0" snapToObjects="1">
      <p:cViewPr>
        <p:scale>
          <a:sx n="100" d="100"/>
          <a:sy n="100" d="100"/>
        </p:scale>
        <p:origin x="-181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79C1A-CF90-3143-89FE-780D302027F9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4E17-38A8-B943-A547-193278BFF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4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CB7B5-592F-F944-B895-1B30636E6D5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DAE6-463E-1E42-AF6D-BA9E7C5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8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F4E8C2-F560-0C4A-A501-FC5C5A8DAE7E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3A1A47-F818-B140-82C9-567F5C6C763A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99F1C-47E5-1043-B5E4-7E0B008B9592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EC22AD-6A61-7143-88C0-391C4498727A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0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50E40-B1DD-AD40-BAF7-A422C7C9D411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3FE4AB-0064-674D-8350-7D22D6027A12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8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583A6-0FD8-9840-B6F4-3FA85B977E7D}" type="datetime1">
              <a:rPr lang="en-GB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B4E5-9E44-0F42-B40F-90433A4D4143}" type="datetime1">
              <a:rPr lang="en-GB" smtClean="0"/>
              <a:t>30/06/2014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641ACD-11FC-364E-AA2D-1BB64152318C}" type="datetime1">
              <a:rPr lang="en-GB" smtClean="0"/>
              <a:t>30/06/2014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7FFAD8-D674-7E47-A10B-7393F1114B67}" type="datetime1">
              <a:rPr lang="en-GB" smtClean="0"/>
              <a:t>30/06/2014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8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6E87A-6F39-1E44-884C-6DAEC91B32EE}" type="datetime1">
              <a:rPr lang="en-GB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D79089-9561-4E4C-9272-2AE992315E03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9369B6-B7C3-3D47-8E28-2FA844B361E2}" type="datetime1">
              <a:rPr lang="en-GB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4327C-FBFD-3744-BDFF-379C1319113B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5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C35586-79AA-1746-B749-C0EEF66E5EF1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F9CB9-7D0A-D949-AAC4-E8EE5749382D}" type="datetime1">
              <a:rPr lang="en-GB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3939F-C672-FB48-AD95-6A87988BCD71}" type="datetime1">
              <a:rPr lang="en-GB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0BCEA-ED0C-8D49-BA71-6F6AE3B6CECA}" type="datetime1">
              <a:rPr lang="en-GB" smtClean="0"/>
              <a:t>30/06/2014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E9076-C679-794B-94F6-3B528F4D0100}" type="datetime1">
              <a:rPr lang="en-GB" smtClean="0"/>
              <a:t>30/06/2014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3784B-F246-0848-B918-E9C70944C65A}" type="datetime1">
              <a:rPr lang="en-GB" smtClean="0"/>
              <a:t>30/06/2014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C60BA-0AF5-7748-A398-49E0E23941E4}" type="datetime1">
              <a:rPr lang="en-GB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6A823C-14AB-6346-8BE6-B45821ABE140}" type="datetime1">
              <a:rPr lang="en-GB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5BC3-9FEB-E046-A3A0-51422840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58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CBBC-369A-1945-A026-E244041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leredlanguages.co.uk/subscribe.php" TargetMode="External"/><Relationship Id="rId4" Type="http://schemas.openxmlformats.org/officeDocument/2006/relationships/hyperlink" Target="http://www.littleredlanguages.co.uk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2014-06-30 13.42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106832"/>
            <a:ext cx="8737985" cy="6548400"/>
          </a:xfrm>
          <a:prstGeom prst="rect">
            <a:avLst/>
          </a:prstGeom>
        </p:spPr>
      </p:pic>
      <p:pic>
        <p:nvPicPr>
          <p:cNvPr id="6" name="tit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5349" y="6152829"/>
            <a:ext cx="406513" cy="406513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7"/>
          <p:cNvSpPr txBox="1">
            <a:spLocks noChangeArrowheads="1"/>
          </p:cNvSpPr>
          <p:nvPr/>
        </p:nvSpPr>
        <p:spPr bwMode="auto">
          <a:xfrm>
            <a:off x="336233" y="717868"/>
            <a:ext cx="3322955" cy="5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This story starts with Jack.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Here he is.  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He is miserable.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here is his mother.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She is angry.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this is their house.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It is falling down.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this is their cow.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She seems OK.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And that's all they have.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So far.....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" y="99378"/>
            <a:ext cx="8797661" cy="6548400"/>
          </a:xfrm>
          <a:prstGeom prst="rect">
            <a:avLst/>
          </a:prstGeom>
        </p:spPr>
      </p:pic>
      <p:sp>
        <p:nvSpPr>
          <p:cNvPr id="5" name="Text Box 667"/>
          <p:cNvSpPr txBox="1">
            <a:spLocks noChangeArrowheads="1"/>
          </p:cNvSpPr>
          <p:nvPr/>
        </p:nvSpPr>
        <p:spPr bwMode="auto">
          <a:xfrm>
            <a:off x="336233" y="642620"/>
            <a:ext cx="3322955" cy="557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This story starts with Jack.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Here he is.  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He is miserable.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here is his mother.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She is angry.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this is their house.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It is falling down.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this is their cow.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She seems OK.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And that's all they have.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So far.....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11" name="sc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2800" y="6190929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7" y="102553"/>
            <a:ext cx="8819746" cy="6548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4" y="349568"/>
            <a:ext cx="8322106" cy="3024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328821" y="477263"/>
            <a:ext cx="8632190" cy="28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Jack lived with his mother in an old, tumbledown cottage.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They were very poor.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All they had was a cow called Ginger.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They sold Ginger's milk to buy food but it wasn't enough.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They had to sell Ginger.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One morning, Jack set off with the cow to the market in the town.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6" name="sc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9898" y="6218488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" y="102553"/>
            <a:ext cx="8818495" cy="6548400"/>
          </a:xfrm>
          <a:prstGeom prst="rect">
            <a:avLst/>
          </a:prstGeom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464739" y="753428"/>
            <a:ext cx="3962400" cy="17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Jack whistled as he walked.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The cow just mooed.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Then Jack stopped whistling.   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An old man was hobbling 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along the road towards</a:t>
            </a:r>
            <a:r>
              <a:rPr lang="en-GB" sz="2200" dirty="0">
                <a:effectLst/>
                <a:latin typeface="Century Gothic"/>
                <a:ea typeface="Times New Roman"/>
                <a:cs typeface="Levenim MT"/>
              </a:rPr>
              <a:t> </a:t>
            </a: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him.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6" name="sc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1" y="6203629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63500"/>
            <a:ext cx="8922163" cy="6548400"/>
          </a:xfrm>
          <a:prstGeom prst="rect">
            <a:avLst/>
          </a:prstGeom>
        </p:spPr>
      </p:pic>
      <p:sp>
        <p:nvSpPr>
          <p:cNvPr id="3" name="Text Box 667"/>
          <p:cNvSpPr txBox="1">
            <a:spLocks noChangeArrowheads="1"/>
          </p:cNvSpPr>
          <p:nvPr/>
        </p:nvSpPr>
        <p:spPr bwMode="auto">
          <a:xfrm>
            <a:off x="299720" y="292735"/>
            <a:ext cx="4298950" cy="194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Jack bowed. "Good morning, sir."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The old man smiled at Jack and 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he looked at the cow.  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Century Gothic"/>
                <a:ea typeface="Times New Roman"/>
                <a:cs typeface="Levenim MT"/>
              </a:rPr>
              <a:t>"I'll buy your cow," he said.</a:t>
            </a:r>
            <a:endParaRPr lang="en-GB" sz="2400" dirty="0">
              <a:effectLst/>
              <a:latin typeface="Calibri"/>
              <a:ea typeface="Times New Roman"/>
              <a:cs typeface="Levenim MT"/>
            </a:endParaRPr>
          </a:p>
        </p:txBody>
      </p:sp>
      <p:pic>
        <p:nvPicPr>
          <p:cNvPr id="4" name="sc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7725" y="6154885"/>
            <a:ext cx="406513" cy="406513"/>
          </a:xfrm>
          <a:prstGeom prst="rect">
            <a:avLst/>
          </a:prstGeom>
        </p:spPr>
      </p:pic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6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102235"/>
            <a:ext cx="8802655" cy="6548400"/>
          </a:xfrm>
          <a:prstGeom prst="rect">
            <a:avLst/>
          </a:prstGeom>
        </p:spPr>
      </p:pic>
      <p:sp>
        <p:nvSpPr>
          <p:cNvPr id="4" name="Text Box 667"/>
          <p:cNvSpPr txBox="1">
            <a:spLocks noChangeArrowheads="1"/>
          </p:cNvSpPr>
          <p:nvPr/>
        </p:nvSpPr>
        <p:spPr bwMode="auto">
          <a:xfrm>
            <a:off x="388303" y="521335"/>
            <a:ext cx="3573780" cy="471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10800" rIns="91440" bIns="108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Jack was amazed!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The old man spoke again.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"For this cow, Jack, I will give you FIVE magic beans."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Jack looked at the beans.  They certainly looked magical!   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 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He took the beans and handed the cow's rope 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  <a:p>
            <a:pPr>
              <a:spcAft>
                <a:spcPts val="0"/>
              </a:spcAft>
            </a:pPr>
            <a:r>
              <a:rPr lang="en-GB" sz="2000">
                <a:effectLst/>
                <a:latin typeface="Century Gothic"/>
                <a:ea typeface="Times New Roman"/>
                <a:cs typeface="Levenim MT"/>
              </a:rPr>
              <a:t>to the old man.</a:t>
            </a:r>
            <a:endParaRPr lang="en-GB" sz="2400">
              <a:effectLst/>
              <a:latin typeface="Calibri"/>
              <a:ea typeface="Times New Roman"/>
              <a:cs typeface="Levenim MT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" name="sc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0755" y="6216329"/>
            <a:ext cx="406513" cy="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934199" y="6559342"/>
            <a:ext cx="2222501" cy="365125"/>
          </a:xfrm>
        </p:spPr>
        <p:txBody>
          <a:bodyPr/>
          <a:lstStyle/>
          <a:p>
            <a:r>
              <a:rPr lang="en-US" dirty="0" smtClean="0"/>
              <a:t>© Little Red Languages Ltd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" name="Picture 1" descr="final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" y="88900"/>
            <a:ext cx="8955083" cy="6548400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578100" y="3340100"/>
            <a:ext cx="591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What happened next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</a:t>
            </a:r>
            <a:r>
              <a:rPr lang="en-US" dirty="0">
                <a:latin typeface="Century Gothic"/>
                <a:cs typeface="Century Gothic"/>
              </a:rPr>
              <a:t>is just a preview of the story - there are another 27 scenes to enjoy! 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Subscribe now to access the full </a:t>
            </a:r>
            <a:r>
              <a:rPr lang="en-US" dirty="0" smtClean="0">
                <a:latin typeface="Century Gothic"/>
                <a:cs typeface="Century Gothic"/>
              </a:rPr>
              <a:t>PowerPoint file </a:t>
            </a:r>
            <a:r>
              <a:rPr lang="en-US" dirty="0">
                <a:latin typeface="Century Gothic"/>
                <a:cs typeface="Century Gothic"/>
              </a:rPr>
              <a:t>as well as the fully animated Flash version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950" y="603250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www.littleredlanguages.co.uk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144</Words>
  <Application>Microsoft Macintosh PowerPoint</Application>
  <PresentationFormat>On-screen Show (4:3)</PresentationFormat>
  <Paragraphs>77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Little Red Languages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subject/>
  <dc:creator>Patricia Dempsey</dc:creator>
  <cp:keywords/>
  <dc:description/>
  <cp:lastModifiedBy>Patricia Dempsey</cp:lastModifiedBy>
  <cp:revision>66</cp:revision>
  <dcterms:created xsi:type="dcterms:W3CDTF">2014-06-29T15:30:37Z</dcterms:created>
  <dcterms:modified xsi:type="dcterms:W3CDTF">2014-06-30T12:54:14Z</dcterms:modified>
  <cp:category/>
</cp:coreProperties>
</file>